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1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1043401-D58C-4997-902D-3FE162C9D5AE}">
  <a:tblStyle styleId="{51043401-D58C-4997-902D-3FE162C9D5AE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401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accent1"/>
                </a:solidFill>
              </a:defRPr>
            </a:lvl1pPr>
            <a:lvl2pPr rtl="0">
              <a:defRPr>
                <a:solidFill>
                  <a:schemeClr val="accent1"/>
                </a:solidFill>
              </a:defRPr>
            </a:lvl2pPr>
            <a:lvl3pPr rtl="0">
              <a:defRPr>
                <a:solidFill>
                  <a:schemeClr val="accent1"/>
                </a:solidFill>
              </a:defRPr>
            </a:lvl3pPr>
            <a:lvl4pPr rtl="0">
              <a:defRPr>
                <a:solidFill>
                  <a:schemeClr val="accent1"/>
                </a:solidFill>
              </a:defRPr>
            </a:lvl4pPr>
            <a:lvl5pPr rtl="0">
              <a:defRPr>
                <a:solidFill>
                  <a:schemeClr val="accent1"/>
                </a:solidFill>
              </a:defRPr>
            </a:lvl5pPr>
            <a:lvl6pPr rtl="0">
              <a:defRPr>
                <a:solidFill>
                  <a:schemeClr val="accent1"/>
                </a:solidFill>
              </a:defRPr>
            </a:lvl6pPr>
            <a:lvl7pPr rtl="0">
              <a:defRPr>
                <a:solidFill>
                  <a:schemeClr val="accent1"/>
                </a:solidFill>
              </a:defRPr>
            </a:lvl7pPr>
            <a:lvl8pPr rtl="0">
              <a:defRPr>
                <a:solidFill>
                  <a:schemeClr val="accent1"/>
                </a:solidFill>
              </a:defRPr>
            </a:lvl8pPr>
            <a:lvl9pPr rtl="0"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669767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40124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6000"/>
              <a:t>Clinic Pharma Unit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2400"/>
              <a:t>#Daily Pharma Report</a:t>
            </a:r>
          </a:p>
          <a:p>
            <a:pPr lvl="0" rtl="0">
              <a:buNone/>
            </a:pPr>
            <a:r>
              <a:rPr lang="en" sz="2400"/>
              <a:t>#Pharma Clinic Documentation (pseudoephedrine report)</a:t>
            </a:r>
          </a:p>
          <a:p>
            <a:pPr lvl="0" rtl="0">
              <a:buNone/>
            </a:pPr>
            <a:r>
              <a:rPr lang="en" sz="2400"/>
              <a:t>#All Stock to key-in at Inventory System</a:t>
            </a:r>
          </a:p>
          <a:p>
            <a:pPr>
              <a:buNone/>
            </a:pPr>
            <a:r>
              <a:rPr lang="en" sz="2400"/>
              <a:t>#Drug Urgent Management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Daily Clinic Pharma Report</a:t>
            </a:r>
          </a:p>
          <a:p>
            <a:pPr>
              <a:buNone/>
            </a:pPr>
            <a:r>
              <a:rPr lang="en" sz="1200"/>
              <a:t>Status format</a:t>
            </a:r>
          </a:p>
        </p:txBody>
      </p:sp>
      <p:graphicFrame>
        <p:nvGraphicFramePr>
          <p:cNvPr id="56" name="Shape 56"/>
          <p:cNvGraphicFramePr/>
          <p:nvPr/>
        </p:nvGraphicFramePr>
        <p:xfrm>
          <a:off x="952500" y="2110950"/>
          <a:ext cx="7239000" cy="3502175"/>
        </p:xfrm>
        <a:graphic>
          <a:graphicData uri="http://schemas.openxmlformats.org/drawingml/2006/table">
            <a:tbl>
              <a:tblPr>
                <a:noFill/>
                <a:tableStyleId>{51043401-D58C-4997-902D-3FE162C9D5AE}</a:tableStyleId>
              </a:tblPr>
              <a:tblGrid>
                <a:gridCol w="4963300"/>
                <a:gridCol w="2275700"/>
              </a:tblGrid>
              <a:tr h="59817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2400"/>
                        <a:t>Oksigen gas status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  <a:tr h="580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2400"/>
                        <a:t>Drug urgent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  <a:tr h="580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2400"/>
                        <a:t>DDA record update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  <a:tr h="580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2400"/>
                        <a:t>Store condition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  <a:tr h="580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2400"/>
                        <a:t>Info from Doctor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  <a:tr h="5808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" sz="2400"/>
                        <a:t>KKM Visit/Audit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Pharma Clinic Documentation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#Cetak Transaksi untuk Pseudoephedrine SAHAJA!</a:t>
            </a:r>
          </a:p>
          <a:p>
            <a:pPr lvl="0" rtl="0">
              <a:buNone/>
            </a:pPr>
            <a:r>
              <a:rPr lang="en"/>
              <a:t>1. Actified Tab/Syrup</a:t>
            </a:r>
          </a:p>
          <a:p>
            <a:pPr lvl="0" rtl="0">
              <a:buNone/>
            </a:pPr>
            <a:r>
              <a:rPr lang="en"/>
              <a:t>2. Clarinase Tab</a:t>
            </a:r>
          </a:p>
          <a:p>
            <a:pPr>
              <a:buNone/>
            </a:pPr>
            <a:r>
              <a:rPr lang="en"/>
              <a:t>3. Carinox (kiv)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Myclinic Inventory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#Siap sedia untuk masukkan semua item didalam inventori pada 17 Jun 2012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Drug Urgent Monitoring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#Kemaskini borang ubat Urgent didalam Google Doc.</a:t>
            </a:r>
          </a:p>
          <a:p>
            <a:endParaRPr/>
          </a:p>
          <a:p>
            <a:pPr>
              <a:buNone/>
            </a:pPr>
            <a:r>
              <a:rPr lang="en"/>
              <a:t>#Borang akan diperiksa oleh pharma Store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On-screen Show (4:3)</PresentationFormat>
  <Paragraphs>24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/>
      <vt:lpstr/>
      <vt:lpstr>Clinic Pharma Unit</vt:lpstr>
      <vt:lpstr>Daily Clinic Pharma Report Status format</vt:lpstr>
      <vt:lpstr>Pharma Clinic Documentation</vt:lpstr>
      <vt:lpstr>Myclinic Inventory</vt:lpstr>
      <vt:lpstr>Drug Urgent Monitoring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 Pharma Unit</dc:title>
  <cp:lastModifiedBy>user</cp:lastModifiedBy>
  <cp:revision>1</cp:revision>
  <dcterms:modified xsi:type="dcterms:W3CDTF">2012-06-14T03:05:05Z</dcterms:modified>
</cp:coreProperties>
</file>