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61" r:id="rId2"/>
  </p:sldMasterIdLst>
  <p:notesMasterIdLst>
    <p:notesMasterId r:id="rId10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60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Shape 8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Shape 9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/>
          <p:nvPr/>
        </p:nvSpPr>
        <p:spPr>
          <a:xfrm>
            <a:off x="0" y="0"/>
            <a:ext cx="9144000" cy="6901800"/>
          </a:xfrm>
          <a:prstGeom prst="rect">
            <a:avLst/>
          </a:prstGeom>
          <a:gradFill>
            <a:gsLst>
              <a:gs pos="0">
                <a:srgbClr val="003171"/>
              </a:gs>
              <a:gs pos="100000">
                <a:srgbClr val="549FFF"/>
              </a:gs>
            </a:gsLst>
            <a:lin ang="7920000" scaled="0"/>
          </a:gra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endParaRPr/>
          </a:p>
        </p:txBody>
      </p:sp>
      <p:sp>
        <p:nvSpPr>
          <p:cNvPr id="9" name="Shape 9"/>
          <p:cNvSpPr/>
          <p:nvPr/>
        </p:nvSpPr>
        <p:spPr>
          <a:xfrm flipH="1">
            <a:off x="-3832" y="16052"/>
            <a:ext cx="10925833" cy="6881034"/>
          </a:xfrm>
          <a:custGeom>
            <a:avLst/>
            <a:gdLst/>
            <a:ahLst/>
            <a:cxnLst/>
            <a:rect l="0" t="0" r="0" b="0"/>
            <a:pathLst>
              <a:path w="24279631" h="6863875" extrusionOk="0">
                <a:moveTo>
                  <a:pt x="9291599" y="0"/>
                </a:moveTo>
                <a:lnTo>
                  <a:pt x="24279631" y="5875"/>
                </a:lnTo>
                <a:lnTo>
                  <a:pt x="24250422" y="6863875"/>
                </a:lnTo>
                <a:lnTo>
                  <a:pt x="8740466" y="6858000"/>
                </a:lnTo>
                <a:cubicBezTo>
                  <a:pt x="0" y="3062308"/>
                  <a:pt x="7449035" y="312298"/>
                  <a:pt x="9291599" y="0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40784"/>
                </a:srgbClr>
              </a:gs>
              <a:gs pos="41000">
                <a:srgbClr val="003171">
                  <a:alpha val="94901"/>
                </a:srgbClr>
              </a:gs>
              <a:gs pos="100000">
                <a:srgbClr val="003171">
                  <a:alpha val="94901"/>
                </a:srgbClr>
              </a:gs>
            </a:gsLst>
            <a:path path="circle">
              <a:fillToRect/>
            </a:path>
            <a:tileRect/>
          </a:gra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endParaRPr/>
          </a:p>
        </p:txBody>
      </p:sp>
      <p:sp>
        <p:nvSpPr>
          <p:cNvPr id="10" name="Shape 10"/>
          <p:cNvSpPr/>
          <p:nvPr/>
        </p:nvSpPr>
        <p:spPr>
          <a:xfrm flipH="1">
            <a:off x="14659" y="881"/>
            <a:ext cx="10500940" cy="6881034"/>
          </a:xfrm>
          <a:custGeom>
            <a:avLst/>
            <a:gdLst/>
            <a:ahLst/>
            <a:cxnLst/>
            <a:rect l="0" t="0" r="0" b="0"/>
            <a:pathLst>
              <a:path w="24279631" h="6863875" extrusionOk="0">
                <a:moveTo>
                  <a:pt x="9291599" y="0"/>
                </a:moveTo>
                <a:lnTo>
                  <a:pt x="24279631" y="5875"/>
                </a:lnTo>
                <a:lnTo>
                  <a:pt x="24250422" y="6863875"/>
                </a:lnTo>
                <a:lnTo>
                  <a:pt x="8740466" y="6858000"/>
                </a:lnTo>
                <a:cubicBezTo>
                  <a:pt x="0" y="3062308"/>
                  <a:pt x="7449035" y="312298"/>
                  <a:pt x="9291599" y="0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/>
            </a:path>
            <a:tileRect/>
          </a:gradFill>
          <a:ln>
            <a:noFill/>
          </a:ln>
        </p:spPr>
        <p:txBody>
          <a:bodyPr lIns="91425" tIns="45700" rIns="91425" bIns="45700" anchor="b" anchorCtr="0">
            <a:spAutoFit/>
          </a:bodyPr>
          <a:lstStyle/>
          <a:p>
            <a:endParaRPr/>
          </a:p>
        </p:txBody>
      </p:sp>
      <p:sp>
        <p:nvSpPr>
          <p:cNvPr id="11" name="Shape 11"/>
          <p:cNvSpPr/>
          <p:nvPr/>
        </p:nvSpPr>
        <p:spPr>
          <a:xfrm>
            <a:off x="-846666" y="-881"/>
            <a:ext cx="2167466" cy="6906895"/>
          </a:xfrm>
          <a:custGeom>
            <a:avLst/>
            <a:gdLst/>
            <a:ahLst/>
            <a:cxnLst/>
            <a:rect l="0" t="0" r="0" b="0"/>
            <a:pathLst>
              <a:path w="2167467" h="6180667" extrusionOk="0">
                <a:moveTo>
                  <a:pt x="939800" y="0"/>
                </a:moveTo>
                <a:lnTo>
                  <a:pt x="1905000" y="5881"/>
                </a:lnTo>
                <a:cubicBezTo>
                  <a:pt x="2167467" y="1035992"/>
                  <a:pt x="0" y="1848556"/>
                  <a:pt x="1896533" y="6180667"/>
                </a:cubicBezTo>
                <a:lnTo>
                  <a:pt x="939800" y="6180667"/>
                </a:lnTo>
                <a:lnTo>
                  <a:pt x="939800" y="0"/>
                </a:lnTo>
                <a:close/>
              </a:path>
            </a:pathLst>
          </a:custGeom>
          <a:gradFill>
            <a:gsLst>
              <a:gs pos="0">
                <a:srgbClr val="003171">
                  <a:alpha val="20784"/>
                </a:srgbClr>
              </a:gs>
              <a:gs pos="100000">
                <a:srgbClr val="65A8FF">
                  <a:alpha val="20784"/>
                </a:srgbClr>
              </a:gs>
            </a:gsLst>
            <a:lin ang="0" scaled="0"/>
          </a:gra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endParaRPr/>
          </a:p>
        </p:txBody>
      </p:sp>
      <p:sp>
        <p:nvSpPr>
          <p:cNvPr id="12" name="Shape 12"/>
          <p:cNvSpPr/>
          <p:nvPr/>
        </p:nvSpPr>
        <p:spPr>
          <a:xfrm rot="10800000" flipH="1">
            <a:off x="-524933" y="-4974"/>
            <a:ext cx="1403434" cy="6906895"/>
          </a:xfrm>
          <a:custGeom>
            <a:avLst/>
            <a:gdLst/>
            <a:ahLst/>
            <a:cxnLst/>
            <a:rect l="0" t="0" r="0" b="0"/>
            <a:pathLst>
              <a:path w="2167467" h="6180667" extrusionOk="0">
                <a:moveTo>
                  <a:pt x="939800" y="0"/>
                </a:moveTo>
                <a:lnTo>
                  <a:pt x="1905000" y="5881"/>
                </a:lnTo>
                <a:cubicBezTo>
                  <a:pt x="2167467" y="1035992"/>
                  <a:pt x="0" y="1848556"/>
                  <a:pt x="1896533" y="6180667"/>
                </a:cubicBezTo>
                <a:lnTo>
                  <a:pt x="939800" y="6180667"/>
                </a:lnTo>
                <a:lnTo>
                  <a:pt x="939800" y="0"/>
                </a:lnTo>
                <a:close/>
              </a:path>
            </a:pathLst>
          </a:custGeom>
          <a:gradFill>
            <a:gsLst>
              <a:gs pos="0">
                <a:srgbClr val="003171">
                  <a:alpha val="20784"/>
                </a:srgbClr>
              </a:gs>
              <a:gs pos="100000">
                <a:srgbClr val="65A8FF">
                  <a:alpha val="20784"/>
                </a:srgbClr>
              </a:gs>
            </a:gsLst>
            <a:lin ang="0" scaled="0"/>
          </a:gra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ctrTitle"/>
          </p:nvPr>
        </p:nvSpPr>
        <p:spPr>
          <a:xfrm>
            <a:off x="1082040" y="1656080"/>
            <a:ext cx="7050900" cy="1470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304800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4800" b="1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indent="304800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4800" b="1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indent="304800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4800" b="1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indent="304800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4800" b="1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indent="304800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4800" b="1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indent="304800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4800" b="1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indent="304800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4800" b="1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indent="304800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4800" b="1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indent="304800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4800" b="1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ubTitle" idx="1"/>
          </p:nvPr>
        </p:nvSpPr>
        <p:spPr>
          <a:xfrm>
            <a:off x="1082040" y="3230880"/>
            <a:ext cx="7035899" cy="9254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152400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24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indent="152400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24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indent="152400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24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indent="152400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24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indent="152400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24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indent="152400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24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indent="152400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24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indent="152400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24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indent="152400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24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Only" type="titleOnly">
  <p:cSld name="titleOnly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_ONLY">
  <p:cSld name="CAPTION_ONLY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457200" y="5875078"/>
            <a:ext cx="8229600" cy="69269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1pPr>
            <a:lvl2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2pPr>
            <a:lvl3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3pPr>
            <a:lvl4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4pPr>
            <a:lvl5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5pPr>
            <a:lvl6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6pPr>
            <a:lvl7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7pPr>
            <a:lvl8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8pPr>
            <a:lvl9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x" type="tx">
  <p:cSld name="tx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/>
          <p:nvPr/>
        </p:nvSpPr>
        <p:spPr>
          <a:xfrm rot="10800000" flipH="1">
            <a:off x="-348182" y="-4700"/>
            <a:ext cx="1723519" cy="6862700"/>
          </a:xfrm>
          <a:custGeom>
            <a:avLst/>
            <a:gdLst/>
            <a:ahLst/>
            <a:cxnLst/>
            <a:rect l="0" t="0" r="0" b="0"/>
            <a:pathLst>
              <a:path w="4476675" h="6879900" extrusionOk="0">
                <a:moveTo>
                  <a:pt x="4476676" y="16025"/>
                </a:moveTo>
                <a:lnTo>
                  <a:pt x="879695" y="0"/>
                </a:lnTo>
                <a:cubicBezTo>
                  <a:pt x="886211" y="2293300"/>
                  <a:pt x="892726" y="4586600"/>
                  <a:pt x="899242" y="6879900"/>
                </a:cubicBezTo>
                <a:lnTo>
                  <a:pt x="3909760" y="6861462"/>
                </a:lnTo>
                <a:cubicBezTo>
                  <a:pt x="0" y="3547544"/>
                  <a:pt x="1695771" y="1824359"/>
                  <a:pt x="4476676" y="16025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/>
            </a:path>
            <a:tileRect/>
          </a:gra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body" idx="1"/>
          </p:nvPr>
        </p:nvSpPr>
        <p:spPr>
          <a:xfrm>
            <a:off x="457200" y="1658990"/>
            <a:ext cx="8229600" cy="484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342900" algn="l" rtl="0">
              <a:spcBef>
                <a:spcPts val="0"/>
              </a:spcBef>
              <a:buClr>
                <a:schemeClr val="dk2"/>
              </a:buClr>
              <a:buSzPct val="166666"/>
              <a:buFont typeface="Arial"/>
              <a:buChar char="•"/>
              <a:defRPr sz="32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742950" indent="-285750" algn="l" rtl="0">
              <a:spcBef>
                <a:spcPts val="560"/>
              </a:spcBef>
              <a:buClr>
                <a:schemeClr val="dk2"/>
              </a:buClr>
              <a:buSzPct val="100000"/>
              <a:buFont typeface="Courier New"/>
              <a:buChar char="o"/>
              <a:defRPr sz="28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143000" indent="-228600" algn="l" rtl="0">
              <a:spcBef>
                <a:spcPts val="480"/>
              </a:spcBef>
              <a:buClr>
                <a:schemeClr val="dk2"/>
              </a:buClr>
              <a:buSzPct val="100000"/>
              <a:buFont typeface="Wingdings"/>
              <a:buChar char="§"/>
              <a:defRPr sz="24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600200" indent="-228600" algn="l" rtl="0">
              <a:spcBef>
                <a:spcPts val="400"/>
              </a:spcBef>
              <a:buClr>
                <a:schemeClr val="dk2"/>
              </a:buClr>
              <a:buSzPct val="166666"/>
              <a:buFont typeface="Arial"/>
              <a:buChar char="•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057400" indent="-228600" algn="l" rtl="0">
              <a:spcBef>
                <a:spcPts val="400"/>
              </a:spcBef>
              <a:buClr>
                <a:schemeClr val="dk2"/>
              </a:buClr>
              <a:buSzPct val="100000"/>
              <a:buFont typeface="Courier New"/>
              <a:buChar char="o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514600" indent="-228600" algn="l" rtl="0">
              <a:spcBef>
                <a:spcPts val="400"/>
              </a:spcBef>
              <a:buClr>
                <a:schemeClr val="dk2"/>
              </a:buClr>
              <a:buSzPct val="100000"/>
              <a:buFont typeface="Wingdings"/>
              <a:buChar char="§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971800" indent="-228600" algn="l" rtl="0">
              <a:spcBef>
                <a:spcPts val="400"/>
              </a:spcBef>
              <a:buClr>
                <a:schemeClr val="dk2"/>
              </a:buClr>
              <a:buSzPct val="166666"/>
              <a:buFont typeface="Arial"/>
              <a:buChar char="•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429000" indent="-228600" algn="l" rtl="0">
              <a:spcBef>
                <a:spcPts val="400"/>
              </a:spcBef>
              <a:buClr>
                <a:schemeClr val="dk2"/>
              </a:buClr>
              <a:buSzPct val="100000"/>
              <a:buFont typeface="Courier New"/>
              <a:buChar char="o"/>
              <a:defRPr sz="2000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886200" indent="-228600" algn="l" rtl="0">
              <a:spcBef>
                <a:spcPts val="400"/>
              </a:spcBef>
              <a:buClr>
                <a:schemeClr val="dk2"/>
              </a:buClr>
              <a:buSzPct val="100000"/>
              <a:buFont typeface="Wingdings"/>
              <a:buChar char="§"/>
              <a:defRPr sz="2000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8" name="Shape 18"/>
          <p:cNvSpPr/>
          <p:nvPr/>
        </p:nvSpPr>
        <p:spPr>
          <a:xfrm rot="10800000" flipH="1">
            <a:off x="-1118653" y="-4700"/>
            <a:ext cx="3100650" cy="6862700"/>
          </a:xfrm>
          <a:custGeom>
            <a:avLst/>
            <a:gdLst/>
            <a:ahLst/>
            <a:cxnLst/>
            <a:rect l="0" t="0" r="0" b="0"/>
            <a:pathLst>
              <a:path w="8053639" h="6879900" extrusionOk="0">
                <a:moveTo>
                  <a:pt x="4696126" y="16025"/>
                </a:moveTo>
                <a:lnTo>
                  <a:pt x="2920537" y="0"/>
                </a:lnTo>
                <a:cubicBezTo>
                  <a:pt x="2927053" y="2293300"/>
                  <a:pt x="2933568" y="4586600"/>
                  <a:pt x="2940084" y="6879900"/>
                </a:cubicBezTo>
                <a:lnTo>
                  <a:pt x="4085318" y="6861462"/>
                </a:lnTo>
                <a:cubicBezTo>
                  <a:pt x="8053639" y="4651267"/>
                  <a:pt x="0" y="3113439"/>
                  <a:pt x="4696126" y="16025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/>
            </a:path>
            <a:tileRect/>
          </a:gra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endParaRPr/>
          </a:p>
        </p:txBody>
      </p:sp>
      <p:sp>
        <p:nvSpPr>
          <p:cNvPr id="19" name="Shape 19"/>
          <p:cNvSpPr/>
          <p:nvPr/>
        </p:nvSpPr>
        <p:spPr>
          <a:xfrm rot="10800000">
            <a:off x="8088846" y="-6969"/>
            <a:ext cx="1100667" cy="6864969"/>
          </a:xfrm>
          <a:custGeom>
            <a:avLst/>
            <a:gdLst/>
            <a:ahLst/>
            <a:cxnLst/>
            <a:rect l="0" t="0" r="0" b="0"/>
            <a:pathLst>
              <a:path w="1100668" h="6916846" extrusionOk="0">
                <a:moveTo>
                  <a:pt x="0" y="11711"/>
                </a:moveTo>
                <a:lnTo>
                  <a:pt x="956734" y="0"/>
                </a:lnTo>
                <a:cubicBezTo>
                  <a:pt x="33869" y="3419922"/>
                  <a:pt x="220135" y="4504457"/>
                  <a:pt x="1100668" y="6916846"/>
                </a:cubicBezTo>
                <a:lnTo>
                  <a:pt x="0" y="6916846"/>
                </a:lnTo>
                <a:lnTo>
                  <a:pt x="0" y="11711"/>
                </a:lnTo>
                <a:close/>
              </a:path>
            </a:pathLst>
          </a:custGeom>
          <a:gradFill>
            <a:gsLst>
              <a:gs pos="0">
                <a:srgbClr val="003171"/>
              </a:gs>
              <a:gs pos="100000">
                <a:srgbClr val="65A8FF"/>
              </a:gs>
            </a:gsLst>
            <a:lin ang="5700000" scaled="0"/>
          </a:gra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325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ColTx" type="twoColTx">
  <p:cSld name="twoColTx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/>
          <p:nvPr/>
        </p:nvSpPr>
        <p:spPr>
          <a:xfrm rot="10800000" flipH="1">
            <a:off x="-348182" y="-4700"/>
            <a:ext cx="1723519" cy="6862700"/>
          </a:xfrm>
          <a:custGeom>
            <a:avLst/>
            <a:gdLst/>
            <a:ahLst/>
            <a:cxnLst/>
            <a:rect l="0" t="0" r="0" b="0"/>
            <a:pathLst>
              <a:path w="4476675" h="6879900" extrusionOk="0">
                <a:moveTo>
                  <a:pt x="4476676" y="16025"/>
                </a:moveTo>
                <a:lnTo>
                  <a:pt x="879695" y="0"/>
                </a:lnTo>
                <a:cubicBezTo>
                  <a:pt x="886211" y="2293300"/>
                  <a:pt x="892726" y="4586600"/>
                  <a:pt x="899242" y="6879900"/>
                </a:cubicBezTo>
                <a:lnTo>
                  <a:pt x="3909760" y="6861462"/>
                </a:lnTo>
                <a:cubicBezTo>
                  <a:pt x="0" y="3547544"/>
                  <a:pt x="1695771" y="1824359"/>
                  <a:pt x="4476676" y="16025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/>
            </a:path>
            <a:tileRect/>
          </a:gra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endParaRPr/>
          </a:p>
        </p:txBody>
      </p:sp>
      <p:sp>
        <p:nvSpPr>
          <p:cNvPr id="23" name="Shape 23"/>
          <p:cNvSpPr/>
          <p:nvPr/>
        </p:nvSpPr>
        <p:spPr>
          <a:xfrm rot="10800000" flipH="1">
            <a:off x="-1118653" y="-4700"/>
            <a:ext cx="3100650" cy="6862700"/>
          </a:xfrm>
          <a:custGeom>
            <a:avLst/>
            <a:gdLst/>
            <a:ahLst/>
            <a:cxnLst/>
            <a:rect l="0" t="0" r="0" b="0"/>
            <a:pathLst>
              <a:path w="8053639" h="6879900" extrusionOk="0">
                <a:moveTo>
                  <a:pt x="4696126" y="16025"/>
                </a:moveTo>
                <a:lnTo>
                  <a:pt x="2920537" y="0"/>
                </a:lnTo>
                <a:cubicBezTo>
                  <a:pt x="2927053" y="2293300"/>
                  <a:pt x="2933568" y="4586600"/>
                  <a:pt x="2940084" y="6879900"/>
                </a:cubicBezTo>
                <a:lnTo>
                  <a:pt x="4085318" y="6861462"/>
                </a:lnTo>
                <a:cubicBezTo>
                  <a:pt x="8053639" y="4651267"/>
                  <a:pt x="0" y="3113439"/>
                  <a:pt x="4696126" y="16025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/>
            </a:path>
            <a:tileRect/>
          </a:gra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endParaRPr/>
          </a:p>
        </p:txBody>
      </p:sp>
      <p:sp>
        <p:nvSpPr>
          <p:cNvPr id="24" name="Shape 24"/>
          <p:cNvSpPr/>
          <p:nvPr/>
        </p:nvSpPr>
        <p:spPr>
          <a:xfrm rot="10800000">
            <a:off x="8088846" y="-6969"/>
            <a:ext cx="1100667" cy="6864969"/>
          </a:xfrm>
          <a:custGeom>
            <a:avLst/>
            <a:gdLst/>
            <a:ahLst/>
            <a:cxnLst/>
            <a:rect l="0" t="0" r="0" b="0"/>
            <a:pathLst>
              <a:path w="1100668" h="6916846" extrusionOk="0">
                <a:moveTo>
                  <a:pt x="0" y="11711"/>
                </a:moveTo>
                <a:lnTo>
                  <a:pt x="956734" y="0"/>
                </a:lnTo>
                <a:cubicBezTo>
                  <a:pt x="33869" y="3419922"/>
                  <a:pt x="220135" y="4504457"/>
                  <a:pt x="1100668" y="6916846"/>
                </a:cubicBezTo>
                <a:lnTo>
                  <a:pt x="0" y="6916846"/>
                </a:lnTo>
                <a:lnTo>
                  <a:pt x="0" y="11711"/>
                </a:lnTo>
                <a:close/>
              </a:path>
            </a:pathLst>
          </a:custGeom>
          <a:gradFill>
            <a:gsLst>
              <a:gs pos="0">
                <a:srgbClr val="003171"/>
              </a:gs>
              <a:gs pos="100000">
                <a:srgbClr val="65A8FF"/>
              </a:gs>
            </a:gsLst>
            <a:lin ang="5700000" scaled="0"/>
          </a:gra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325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body" idx="1"/>
          </p:nvPr>
        </p:nvSpPr>
        <p:spPr>
          <a:xfrm>
            <a:off x="457200" y="1658990"/>
            <a:ext cx="4038599" cy="484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buNone/>
              <a:defRPr sz="2800"/>
            </a:lvl1pPr>
            <a:lvl2pPr rtl="0">
              <a:buNone/>
              <a:defRPr sz="2400"/>
            </a:lvl2pPr>
            <a:lvl3pPr rtl="0">
              <a:buNone/>
              <a:defRPr sz="2000"/>
            </a:lvl3pPr>
            <a:lvl4pPr rtl="0">
              <a:buNone/>
              <a:defRPr sz="1800"/>
            </a:lvl4pPr>
            <a:lvl5pPr rtl="0">
              <a:buNone/>
              <a:defRPr sz="1800"/>
            </a:lvl5pPr>
            <a:lvl6pPr rtl="0">
              <a:buNone/>
              <a:defRPr sz="1800"/>
            </a:lvl6pPr>
            <a:lvl7pPr rtl="0">
              <a:buNone/>
              <a:defRPr sz="1800"/>
            </a:lvl7pPr>
            <a:lvl8pPr rtl="0">
              <a:buNone/>
              <a:defRPr sz="1800"/>
            </a:lvl8pPr>
            <a:lvl9pPr rtl="0">
              <a:buNone/>
              <a:defRPr sz="1800"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body" idx="2"/>
          </p:nvPr>
        </p:nvSpPr>
        <p:spPr>
          <a:xfrm>
            <a:off x="4648200" y="1658990"/>
            <a:ext cx="4038599" cy="484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buNone/>
              <a:defRPr sz="2800"/>
            </a:lvl1pPr>
            <a:lvl2pPr rtl="0">
              <a:buNone/>
              <a:defRPr sz="2400"/>
            </a:lvl2pPr>
            <a:lvl3pPr rtl="0">
              <a:buNone/>
              <a:defRPr sz="2000"/>
            </a:lvl3pPr>
            <a:lvl4pPr rtl="0">
              <a:buNone/>
              <a:defRPr sz="1800"/>
            </a:lvl4pPr>
            <a:lvl5pPr rtl="0">
              <a:buNone/>
              <a:defRPr sz="1800"/>
            </a:lvl5pPr>
            <a:lvl6pPr rtl="0">
              <a:buNone/>
              <a:defRPr sz="1800"/>
            </a:lvl6pPr>
            <a:lvl7pPr rtl="0">
              <a:buNone/>
              <a:defRPr sz="1800"/>
            </a:lvl7pPr>
            <a:lvl8pPr rtl="0">
              <a:buNone/>
              <a:defRPr sz="1800"/>
            </a:lvl8pPr>
            <a:lvl9pPr rtl="0">
              <a:buNone/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Only" type="titleOnly">
  <p:cSld name="titleOnly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/>
          <p:nvPr/>
        </p:nvSpPr>
        <p:spPr>
          <a:xfrm rot="10800000" flipH="1">
            <a:off x="-348182" y="-4700"/>
            <a:ext cx="1723519" cy="6862700"/>
          </a:xfrm>
          <a:custGeom>
            <a:avLst/>
            <a:gdLst/>
            <a:ahLst/>
            <a:cxnLst/>
            <a:rect l="0" t="0" r="0" b="0"/>
            <a:pathLst>
              <a:path w="4476675" h="6879900" extrusionOk="0">
                <a:moveTo>
                  <a:pt x="4476676" y="16025"/>
                </a:moveTo>
                <a:lnTo>
                  <a:pt x="879695" y="0"/>
                </a:lnTo>
                <a:cubicBezTo>
                  <a:pt x="886211" y="2293300"/>
                  <a:pt x="892726" y="4586600"/>
                  <a:pt x="899242" y="6879900"/>
                </a:cubicBezTo>
                <a:lnTo>
                  <a:pt x="3909760" y="6861462"/>
                </a:lnTo>
                <a:cubicBezTo>
                  <a:pt x="0" y="3547544"/>
                  <a:pt x="1695771" y="1824359"/>
                  <a:pt x="4476676" y="16025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/>
            </a:path>
            <a:tileRect/>
          </a:gra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endParaRPr/>
          </a:p>
        </p:txBody>
      </p:sp>
      <p:sp>
        <p:nvSpPr>
          <p:cNvPr id="30" name="Shape 30"/>
          <p:cNvSpPr/>
          <p:nvPr/>
        </p:nvSpPr>
        <p:spPr>
          <a:xfrm rot="10800000" flipH="1">
            <a:off x="-1118653" y="-4700"/>
            <a:ext cx="3100650" cy="6862700"/>
          </a:xfrm>
          <a:custGeom>
            <a:avLst/>
            <a:gdLst/>
            <a:ahLst/>
            <a:cxnLst/>
            <a:rect l="0" t="0" r="0" b="0"/>
            <a:pathLst>
              <a:path w="8053639" h="6879900" extrusionOk="0">
                <a:moveTo>
                  <a:pt x="4696126" y="16025"/>
                </a:moveTo>
                <a:lnTo>
                  <a:pt x="2920537" y="0"/>
                </a:lnTo>
                <a:cubicBezTo>
                  <a:pt x="2927053" y="2293300"/>
                  <a:pt x="2933568" y="4586600"/>
                  <a:pt x="2940084" y="6879900"/>
                </a:cubicBezTo>
                <a:lnTo>
                  <a:pt x="4085318" y="6861462"/>
                </a:lnTo>
                <a:cubicBezTo>
                  <a:pt x="8053639" y="4651267"/>
                  <a:pt x="0" y="3113439"/>
                  <a:pt x="4696126" y="16025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/>
            </a:path>
            <a:tileRect/>
          </a:gra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endParaRPr/>
          </a:p>
        </p:txBody>
      </p:sp>
      <p:sp>
        <p:nvSpPr>
          <p:cNvPr id="31" name="Shape 31"/>
          <p:cNvSpPr/>
          <p:nvPr/>
        </p:nvSpPr>
        <p:spPr>
          <a:xfrm rot="10800000">
            <a:off x="8088846" y="-6969"/>
            <a:ext cx="1100667" cy="6864969"/>
          </a:xfrm>
          <a:custGeom>
            <a:avLst/>
            <a:gdLst/>
            <a:ahLst/>
            <a:cxnLst/>
            <a:rect l="0" t="0" r="0" b="0"/>
            <a:pathLst>
              <a:path w="1100668" h="6916846" extrusionOk="0">
                <a:moveTo>
                  <a:pt x="0" y="11711"/>
                </a:moveTo>
                <a:lnTo>
                  <a:pt x="956734" y="0"/>
                </a:lnTo>
                <a:cubicBezTo>
                  <a:pt x="33869" y="3419922"/>
                  <a:pt x="220135" y="4504457"/>
                  <a:pt x="1100668" y="6916846"/>
                </a:cubicBezTo>
                <a:lnTo>
                  <a:pt x="0" y="6916846"/>
                </a:lnTo>
                <a:lnTo>
                  <a:pt x="0" y="11711"/>
                </a:lnTo>
                <a:close/>
              </a:path>
            </a:pathLst>
          </a:custGeom>
          <a:gradFill>
            <a:gsLst>
              <a:gs pos="0">
                <a:srgbClr val="003171"/>
              </a:gs>
              <a:gs pos="100000">
                <a:srgbClr val="65A8FF"/>
              </a:gs>
            </a:gsLst>
            <a:lin ang="5700000" scaled="0"/>
          </a:gra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325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_ONLY">
  <p:cSld name="CAPTION_ONLY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Shape 34"/>
          <p:cNvGrpSpPr/>
          <p:nvPr/>
        </p:nvGrpSpPr>
        <p:grpSpPr>
          <a:xfrm>
            <a:off x="-6264" y="4933386"/>
            <a:ext cx="9150267" cy="3100650"/>
            <a:chOff x="-6264" y="4933386"/>
            <a:chExt cx="9150267" cy="3100650"/>
          </a:xfrm>
        </p:grpSpPr>
        <p:sp>
          <p:nvSpPr>
            <p:cNvPr id="35" name="Shape 35"/>
            <p:cNvSpPr/>
            <p:nvPr/>
          </p:nvSpPr>
          <p:spPr>
            <a:xfrm>
              <a:off x="-7" y="5537200"/>
              <a:ext cx="9144008" cy="1574769"/>
            </a:xfrm>
            <a:custGeom>
              <a:avLst/>
              <a:gdLst/>
              <a:ahLst/>
              <a:cxnLst/>
              <a:rect l="0" t="0" r="0" b="0"/>
              <a:pathLst>
                <a:path w="9144009" h="1257301" extrusionOk="0">
                  <a:moveTo>
                    <a:pt x="5" y="266700"/>
                  </a:moveTo>
                  <a:cubicBezTo>
                    <a:pt x="8115305" y="1257301"/>
                    <a:pt x="7620009" y="0"/>
                    <a:pt x="9144009" y="186267"/>
                  </a:cubicBezTo>
                  <a:cubicBezTo>
                    <a:pt x="9144008" y="441678"/>
                    <a:pt x="9143998" y="818763"/>
                    <a:pt x="9143997" y="1074174"/>
                  </a:cubicBezTo>
                  <a:lnTo>
                    <a:pt x="0" y="1086874"/>
                  </a:lnTo>
                  <a:cubicBezTo>
                    <a:pt x="0" y="854041"/>
                    <a:pt x="5" y="499533"/>
                    <a:pt x="5" y="266700"/>
                  </a:cubicBezTo>
                  <a:close/>
                </a:path>
              </a:pathLst>
            </a:custGeom>
            <a:gradFill>
              <a:gsLst>
                <a:gs pos="0">
                  <a:srgbClr val="549FFF"/>
                </a:gs>
                <a:gs pos="100000">
                  <a:srgbClr val="003171">
                    <a:alpha val="51764"/>
                  </a:srgbClr>
                </a:gs>
              </a:gsLst>
              <a:path path="circle">
                <a:fillToRect/>
              </a:path>
              <a:tileRect/>
            </a:gradFill>
            <a:ln>
              <a:noFill/>
            </a:ln>
          </p:spPr>
          <p:txBody>
            <a:bodyPr lIns="91425" tIns="45700" rIns="91425" bIns="45700" anchor="ctr" anchorCtr="0">
              <a:spAutoFit/>
            </a:bodyPr>
            <a:lstStyle/>
            <a:p>
              <a:endParaRPr/>
            </a:p>
          </p:txBody>
        </p:sp>
        <p:sp>
          <p:nvSpPr>
            <p:cNvPr id="36" name="Shape 36"/>
            <p:cNvSpPr/>
            <p:nvPr/>
          </p:nvSpPr>
          <p:spPr>
            <a:xfrm rot="5400000" flipH="1">
              <a:off x="3018543" y="1908578"/>
              <a:ext cx="3100650" cy="9150266"/>
            </a:xfrm>
            <a:custGeom>
              <a:avLst/>
              <a:gdLst/>
              <a:ahLst/>
              <a:cxnLst/>
              <a:rect l="0" t="0" r="0" b="0"/>
              <a:pathLst>
                <a:path w="8053639" h="6879900" extrusionOk="0">
                  <a:moveTo>
                    <a:pt x="4696126" y="16025"/>
                  </a:moveTo>
                  <a:lnTo>
                    <a:pt x="2920537" y="0"/>
                  </a:lnTo>
                  <a:cubicBezTo>
                    <a:pt x="2927053" y="2293300"/>
                    <a:pt x="2933568" y="4586600"/>
                    <a:pt x="2940084" y="6879900"/>
                  </a:cubicBezTo>
                  <a:lnTo>
                    <a:pt x="4085318" y="6861462"/>
                  </a:lnTo>
                  <a:cubicBezTo>
                    <a:pt x="8053639" y="4651267"/>
                    <a:pt x="0" y="3113439"/>
                    <a:pt x="4696126" y="16025"/>
                  </a:cubicBezTo>
                  <a:close/>
                </a:path>
              </a:pathLst>
            </a:custGeom>
            <a:gradFill>
              <a:gsLst>
                <a:gs pos="0">
                  <a:srgbClr val="549FFF">
                    <a:alpha val="78823"/>
                  </a:srgbClr>
                </a:gs>
                <a:gs pos="41000">
                  <a:srgbClr val="003171">
                    <a:alpha val="78823"/>
                  </a:srgbClr>
                </a:gs>
                <a:gs pos="100000">
                  <a:srgbClr val="003171">
                    <a:alpha val="78823"/>
                  </a:srgbClr>
                </a:gs>
              </a:gsLst>
              <a:path path="circle">
                <a:fillToRect/>
              </a:path>
              <a:tileRect/>
            </a:gradFill>
            <a:ln>
              <a:noFill/>
            </a:ln>
          </p:spPr>
          <p:txBody>
            <a:bodyPr lIns="91425" tIns="45700" rIns="91425" bIns="45700" anchor="ctr" anchorCtr="0">
              <a:spAutoFit/>
            </a:bodyPr>
            <a:lstStyle/>
            <a:p>
              <a:endParaRPr/>
            </a:p>
          </p:txBody>
        </p:sp>
        <p:sp>
          <p:nvSpPr>
            <p:cNvPr id="37" name="Shape 37"/>
            <p:cNvSpPr/>
            <p:nvPr/>
          </p:nvSpPr>
          <p:spPr>
            <a:xfrm>
              <a:off x="-7" y="5740400"/>
              <a:ext cx="9144010" cy="1574769"/>
            </a:xfrm>
            <a:custGeom>
              <a:avLst/>
              <a:gdLst/>
              <a:ahLst/>
              <a:cxnLst/>
              <a:rect l="0" t="0" r="0" b="0"/>
              <a:pathLst>
                <a:path w="9144011" h="1257301" extrusionOk="0">
                  <a:moveTo>
                    <a:pt x="7" y="266700"/>
                  </a:moveTo>
                  <a:cubicBezTo>
                    <a:pt x="8115307" y="1257301"/>
                    <a:pt x="7620011" y="0"/>
                    <a:pt x="9144011" y="186267"/>
                  </a:cubicBezTo>
                  <a:lnTo>
                    <a:pt x="9144011" y="921775"/>
                  </a:lnTo>
                  <a:lnTo>
                    <a:pt x="0" y="931914"/>
                  </a:lnTo>
                  <a:cubicBezTo>
                    <a:pt x="0" y="699081"/>
                    <a:pt x="7" y="499533"/>
                    <a:pt x="7" y="266700"/>
                  </a:cubicBezTo>
                  <a:close/>
                </a:path>
              </a:pathLst>
            </a:custGeom>
            <a:gradFill>
              <a:gsLst>
                <a:gs pos="0">
                  <a:srgbClr val="549FFF">
                    <a:alpha val="81960"/>
                  </a:srgbClr>
                </a:gs>
                <a:gs pos="100000">
                  <a:srgbClr val="003171">
                    <a:alpha val="81960"/>
                  </a:srgbClr>
                </a:gs>
              </a:gsLst>
              <a:path path="circle">
                <a:fillToRect/>
              </a:path>
              <a:tileRect/>
            </a:gradFill>
            <a:ln>
              <a:noFill/>
            </a:ln>
          </p:spPr>
          <p:txBody>
            <a:bodyPr lIns="91425" tIns="45700" rIns="91425" bIns="45700" anchor="ctr" anchorCtr="0">
              <a:spAutoFit/>
            </a:bodyPr>
            <a:lstStyle/>
            <a:p>
              <a:endParaRPr/>
            </a:p>
          </p:txBody>
        </p:sp>
      </p:grpSp>
      <p:sp>
        <p:nvSpPr>
          <p:cNvPr id="38" name="Shape 38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indent="152400" algn="ctr" rtl="0">
              <a:buSzPct val="100000"/>
              <a:buFont typeface="Trebuchet MS"/>
              <a:buNone/>
              <a:defRPr sz="2400"/>
            </a:lvl1pPr>
            <a:lvl2pPr marL="0" indent="152400" algn="ctr" rtl="0">
              <a:buSzPct val="100000"/>
              <a:buFont typeface="Trebuchet MS"/>
              <a:buNone/>
              <a:defRPr sz="2400"/>
            </a:lvl2pPr>
            <a:lvl3pPr marL="0" indent="152400" algn="ctr" rtl="0">
              <a:buSzPct val="100000"/>
              <a:buFont typeface="Trebuchet MS"/>
              <a:buNone/>
              <a:defRPr sz="2400"/>
            </a:lvl3pPr>
            <a:lvl4pPr marL="0" indent="152400" algn="ctr" rtl="0">
              <a:buSzPct val="100000"/>
              <a:buFont typeface="Trebuchet MS"/>
              <a:buNone/>
              <a:defRPr sz="2400"/>
            </a:lvl4pPr>
            <a:lvl5pPr marL="0" indent="152400" algn="ctr" rtl="0">
              <a:buSzPct val="100000"/>
              <a:buFont typeface="Trebuchet MS"/>
              <a:buNone/>
              <a:defRPr sz="2400"/>
            </a:lvl5pPr>
            <a:lvl6pPr marL="0" indent="152400" algn="ctr" rtl="0">
              <a:buSzPct val="100000"/>
              <a:buFont typeface="Trebuchet MS"/>
              <a:buNone/>
              <a:defRPr sz="2400"/>
            </a:lvl6pPr>
            <a:lvl7pPr marL="0" indent="152400" algn="ctr" rtl="0">
              <a:buSzPct val="100000"/>
              <a:buFont typeface="Trebuchet MS"/>
              <a:buNone/>
              <a:defRPr sz="2400"/>
            </a:lvl7pPr>
            <a:lvl8pPr marL="0" indent="152400" algn="ctr" rtl="0">
              <a:buSzPct val="100000"/>
              <a:buFont typeface="Trebuchet MS"/>
              <a:buNone/>
              <a:defRPr sz="2400"/>
            </a:lvl8pPr>
            <a:lvl9pPr marL="0" indent="152400" algn="ctr" rtl="0">
              <a:buSzPct val="100000"/>
              <a:buFont typeface="Trebuchet MS"/>
              <a:buNone/>
              <a:defRPr sz="24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>
            <a:spLocks noGrp="1"/>
          </p:cNvSpPr>
          <p:nvPr>
            <p:ph type="ctrTitle"/>
          </p:nvPr>
        </p:nvSpPr>
        <p:spPr>
          <a:xfrm>
            <a:off x="685800" y="2111123"/>
            <a:ext cx="7772400" cy="15464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subTitle" idx="1"/>
          </p:nvPr>
        </p:nvSpPr>
        <p:spPr>
          <a:xfrm>
            <a:off x="685800" y="3786737"/>
            <a:ext cx="7772400" cy="104631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x" type="tx">
  <p:cSld name="tx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5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marL="742950" indent="-285750" rtl="0">
              <a:defRPr/>
            </a:lvl2pPr>
            <a:lvl3pPr marL="1143000" indent="-228600" rtl="0">
              <a:defRPr/>
            </a:lvl3pPr>
            <a:lvl4pPr marL="1600200" indent="-228600"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ColTx" type="twoColTx">
  <p:cSld name="twoColTx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3994525" cy="49675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body" idx="2"/>
          </p:nvPr>
        </p:nvSpPr>
        <p:spPr>
          <a:xfrm>
            <a:off x="4692273" y="1600200"/>
            <a:ext cx="3994525" cy="49675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9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5" Type="http://schemas.openxmlformats.org/officeDocument/2006/relationships/slideLayout" Target="../slideLayouts/slideLayout11.xml"/><Relationship Id="rId4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lt2"/>
            </a:gs>
            <a:gs pos="100000">
              <a:schemeClr val="accent1"/>
            </a:gs>
          </a:gsLst>
          <a:path path="circle">
            <a:fillToRect/>
          </a:path>
          <a:tileRect/>
        </a:gra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325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254000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 u="none" strike="noStrike" cap="none" baseline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indent="254000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 u="none" strike="noStrike" cap="none" baseline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indent="254000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 u="none" strike="noStrike" cap="none" baseline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indent="254000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 u="none" strike="noStrike" cap="none" baseline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indent="254000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 u="none" strike="noStrike" cap="none" baseline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indent="254000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 u="none" strike="noStrike" cap="none" baseline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indent="254000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 u="none" strike="noStrike" cap="none" baseline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indent="254000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 u="none" strike="noStrike" cap="none" baseline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indent="254000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 u="none" strike="noStrike" cap="none" baseline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727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342900" algn="l" rtl="0">
              <a:spcBef>
                <a:spcPts val="0"/>
              </a:spcBef>
              <a:buClr>
                <a:schemeClr val="dk2"/>
              </a:buClr>
              <a:buSzPct val="166666"/>
              <a:buFont typeface="Arial"/>
              <a:buChar char="•"/>
              <a:defRPr sz="3200" b="0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742950" indent="-285750" algn="l" rtl="0">
              <a:spcBef>
                <a:spcPts val="560"/>
              </a:spcBef>
              <a:buClr>
                <a:schemeClr val="dk2"/>
              </a:buClr>
              <a:buSzPct val="100000"/>
              <a:buFont typeface="Courier New"/>
              <a:buChar char="o"/>
              <a:defRPr sz="2800" b="0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143000" indent="-228600" algn="l" rtl="0">
              <a:spcBef>
                <a:spcPts val="480"/>
              </a:spcBef>
              <a:buClr>
                <a:schemeClr val="dk2"/>
              </a:buClr>
              <a:buSzPct val="100000"/>
              <a:buFont typeface="Wingdings"/>
              <a:buChar char="§"/>
              <a:defRPr sz="2400" b="0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600200" indent="-228600" algn="l" rtl="0">
              <a:spcBef>
                <a:spcPts val="400"/>
              </a:spcBef>
              <a:buClr>
                <a:schemeClr val="dk2"/>
              </a:buClr>
              <a:buSzPct val="166666"/>
              <a:buFont typeface="Arial"/>
              <a:buChar char="•"/>
              <a:defRPr sz="2000" b="0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057400" indent="-228600" algn="l" rtl="0">
              <a:spcBef>
                <a:spcPts val="400"/>
              </a:spcBef>
              <a:buClr>
                <a:schemeClr val="dk2"/>
              </a:buClr>
              <a:buSzPct val="100000"/>
              <a:buFont typeface="Courier New"/>
              <a:buChar char="o"/>
              <a:defRPr sz="2000" b="0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514600" indent="-228600" algn="l" rtl="0">
              <a:spcBef>
                <a:spcPts val="400"/>
              </a:spcBef>
              <a:buClr>
                <a:schemeClr val="dk2"/>
              </a:buClr>
              <a:buSzPct val="100000"/>
              <a:buFont typeface="Wingdings"/>
              <a:buChar char="§"/>
              <a:defRPr sz="2000" b="0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971800" indent="-228600" algn="l" rtl="0">
              <a:spcBef>
                <a:spcPts val="400"/>
              </a:spcBef>
              <a:buClr>
                <a:schemeClr val="dk2"/>
              </a:buClr>
              <a:buSzPct val="166666"/>
              <a:buFont typeface="Arial"/>
              <a:buChar char="•"/>
              <a:defRPr sz="2000" b="0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429000" indent="-228600" algn="l" rtl="0">
              <a:spcBef>
                <a:spcPts val="400"/>
              </a:spcBef>
              <a:buClr>
                <a:schemeClr val="dk2"/>
              </a:buClr>
              <a:buSzPct val="100000"/>
              <a:buFont typeface="Courier New"/>
              <a:buChar char="o"/>
              <a:defRPr sz="2000" b="0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886200" indent="-228600" algn="l" rtl="0">
              <a:spcBef>
                <a:spcPts val="400"/>
              </a:spcBef>
              <a:buClr>
                <a:schemeClr val="dk2"/>
              </a:buClr>
              <a:buSzPct val="100000"/>
              <a:buFont typeface="Wingdings"/>
              <a:buChar char="§"/>
              <a:defRPr sz="2000" b="0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5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342900" algn="l" rtl="0">
              <a:spcBef>
                <a:spcPts val="600"/>
              </a:spcBef>
              <a:buClr>
                <a:schemeClr val="dk1"/>
              </a:buClr>
              <a:buSzPct val="166666"/>
              <a:buFont typeface="Arial"/>
              <a:buChar char="•"/>
              <a:defRPr sz="3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indent="-285750" algn="l" rtl="0">
              <a:spcBef>
                <a:spcPts val="480"/>
              </a:spcBef>
              <a:buClr>
                <a:schemeClr val="dk1"/>
              </a:buClr>
              <a:buSzPct val="100000"/>
              <a:buFont typeface="Courier New"/>
              <a:buChar char="o"/>
              <a:def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indent="-228600" algn="l" rtl="0">
              <a:spcBef>
                <a:spcPts val="480"/>
              </a:spcBef>
              <a:buClr>
                <a:schemeClr val="dk1"/>
              </a:buClr>
              <a:buSzPct val="100000"/>
              <a:buFont typeface="Wingdings"/>
              <a:buChar char="§"/>
              <a:def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indent="-228600" algn="l" rtl="0">
              <a:spcBef>
                <a:spcPts val="360"/>
              </a:spcBef>
              <a:buClr>
                <a:schemeClr val="dk1"/>
              </a:buClr>
              <a:buSzPct val="166666"/>
              <a:buFont typeface="Arial"/>
              <a:buChar char="•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indent="-228600" algn="l" rtl="0">
              <a:spcBef>
                <a:spcPts val="360"/>
              </a:spcBef>
              <a:buClr>
                <a:schemeClr val="dk1"/>
              </a:buClr>
              <a:buSzPct val="100000"/>
              <a:buFont typeface="Courier New"/>
              <a:buChar char="o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indent="-228600" algn="l" rtl="0">
              <a:spcBef>
                <a:spcPts val="360"/>
              </a:spcBef>
              <a:buClr>
                <a:schemeClr val="dk1"/>
              </a:buClr>
              <a:buSzPct val="100000"/>
              <a:buFont typeface="Wingdings"/>
              <a:buChar char="§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indent="-228600" algn="l" rtl="0">
              <a:spcBef>
                <a:spcPts val="360"/>
              </a:spcBef>
              <a:buClr>
                <a:schemeClr val="dk1"/>
              </a:buClr>
              <a:buSzPct val="166666"/>
              <a:buFont typeface="Arial"/>
              <a:buChar char="•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indent="-228600" algn="l" rtl="0">
              <a:spcBef>
                <a:spcPts val="360"/>
              </a:spcBef>
              <a:buClr>
                <a:schemeClr val="dk1"/>
              </a:buClr>
              <a:buSzPct val="100000"/>
              <a:buFont typeface="Courier New"/>
              <a:buChar char="o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indent="-228600" algn="l" rtl="0">
              <a:spcBef>
                <a:spcPts val="360"/>
              </a:spcBef>
              <a:buClr>
                <a:schemeClr val="dk1"/>
              </a:buClr>
              <a:buSzPct val="100000"/>
              <a:buFont typeface="Wingdings"/>
              <a:buChar char="§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>
            <a:spLocks noGrp="1"/>
          </p:cNvSpPr>
          <p:nvPr>
            <p:ph type="ctrTitle"/>
          </p:nvPr>
        </p:nvSpPr>
        <p:spPr>
          <a:xfrm>
            <a:off x="1082040" y="1656080"/>
            <a:ext cx="7050900" cy="1470000"/>
          </a:xfrm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>
              <a:buNone/>
            </a:pPr>
            <a:r>
              <a:rPr lang="en"/>
              <a:t>CLINIC PHARMA UNIT</a:t>
            </a:r>
          </a:p>
        </p:txBody>
      </p:sp>
      <p:sp>
        <p:nvSpPr>
          <p:cNvPr id="60" name="Shape 60"/>
          <p:cNvSpPr txBox="1">
            <a:spLocks noGrp="1"/>
          </p:cNvSpPr>
          <p:nvPr>
            <p:ph type="subTitle" idx="1"/>
          </p:nvPr>
        </p:nvSpPr>
        <p:spPr>
          <a:xfrm>
            <a:off x="1082040" y="3230880"/>
            <a:ext cx="7035899" cy="925499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>
              <a:buNone/>
            </a:pPr>
            <a:r>
              <a:rPr lang="en"/>
              <a:t>CMM AUGUST 2012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325700"/>
          </a:xfrm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>
              <a:buNone/>
            </a:pPr>
            <a:r>
              <a:rPr lang="en"/>
              <a:t>TOPIC &amp; ISSUES</a:t>
            </a:r>
          </a:p>
        </p:txBody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457200" y="1658990"/>
            <a:ext cx="8229600" cy="4840199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lvl="0" rtl="0">
              <a:buNone/>
            </a:pPr>
            <a:r>
              <a:rPr lang="en" sz="2400"/>
              <a:t>1. concerns and issues about daily stock audit activities</a:t>
            </a:r>
          </a:p>
          <a:p>
            <a:pPr lvl="0" rtl="0">
              <a:buNone/>
            </a:pPr>
            <a:r>
              <a:rPr lang="en" sz="2400"/>
              <a:t>2. engage on drug urgent act n discipline</a:t>
            </a:r>
          </a:p>
          <a:p>
            <a:pPr lvl="0" rtl="0">
              <a:buNone/>
            </a:pPr>
            <a:r>
              <a:rPr lang="en" sz="2400"/>
              <a:t>3. Method of communication</a:t>
            </a:r>
          </a:p>
          <a:p>
            <a:pPr lvl="0" rtl="0">
              <a:buNone/>
            </a:pPr>
            <a:r>
              <a:rPr lang="en" sz="2400"/>
              <a:t>4. generic group listing to deactivate at /inventory</a:t>
            </a:r>
          </a:p>
          <a:p>
            <a:pPr>
              <a:buNone/>
            </a:pPr>
            <a:r>
              <a:rPr lang="en" sz="2400"/>
              <a:t>5. status n progress : treatment room item &amp; equipment list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457200" y="1658990"/>
            <a:ext cx="8229600" cy="1638599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marL="457200" lvl="0" indent="-419100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 sz="3000"/>
              <a:t>Objektif daily stock audit?</a:t>
            </a:r>
          </a:p>
          <a:p>
            <a:pPr marL="457200" lvl="0" indent="-419100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 sz="3000"/>
              <a:t>Cadangan lain untuk menggantikan aktiviti ini?</a:t>
            </a:r>
          </a:p>
          <a:p>
            <a:endParaRPr/>
          </a:p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0300"/>
          </a:xfrm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 algn="ctr">
              <a:buNone/>
            </a:pPr>
            <a:r>
              <a:rPr lang="en" sz="3000" b="0">
                <a:solidFill>
                  <a:srgbClr val="FF0000"/>
                </a:solidFill>
              </a:rPr>
              <a:t>concerns and issues about daily stock audit activities</a:t>
            </a:r>
          </a:p>
        </p:txBody>
      </p:sp>
      <p:sp>
        <p:nvSpPr>
          <p:cNvPr id="73" name="Shape 73"/>
          <p:cNvSpPr/>
          <p:nvPr/>
        </p:nvSpPr>
        <p:spPr>
          <a:xfrm>
            <a:off x="2231187" y="4013662"/>
            <a:ext cx="4681625" cy="2224824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>
            <a:spLocks noGrp="1"/>
          </p:cNvSpPr>
          <p:nvPr>
            <p:ph type="body" idx="1"/>
          </p:nvPr>
        </p:nvSpPr>
        <p:spPr>
          <a:xfrm>
            <a:off x="457200" y="1658990"/>
            <a:ext cx="8229600" cy="4840199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marL="457200" lvl="0" indent="-431800" rtl="0">
              <a:buClr>
                <a:schemeClr val="dk2"/>
              </a:buClr>
              <a:buSzPct val="177777"/>
              <a:buFont typeface="Arial"/>
              <a:buChar char="•"/>
            </a:pPr>
            <a:r>
              <a:rPr lang="en" sz="3000"/>
              <a:t>Sentiasa tahu jadual terkini HQ samada Ops Ubat atau Ubat Urgent.</a:t>
            </a:r>
          </a:p>
          <a:p>
            <a:pPr marL="457200" lvl="0" indent="-431800" rtl="0">
              <a:buClr>
                <a:schemeClr val="dk2"/>
              </a:buClr>
              <a:buSzPct val="177777"/>
              <a:buFont typeface="Arial"/>
              <a:buChar char="•"/>
            </a:pPr>
            <a:r>
              <a:rPr lang="en" sz="3000"/>
              <a:t>Keliru cara hendak membuat pesanan (P.O)?</a:t>
            </a:r>
          </a:p>
        </p:txBody>
      </p:sp>
      <p:sp>
        <p:nvSpPr>
          <p:cNvPr id="79" name="Shape 7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002300"/>
          </a:xfrm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 algn="ctr">
              <a:buNone/>
            </a:pPr>
            <a:r>
              <a:rPr lang="en" sz="3000" b="0">
                <a:solidFill>
                  <a:srgbClr val="FF0000"/>
                </a:solidFill>
              </a:rPr>
              <a:t>Get involved on drug urgent activities &amp; discipline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>
            <a:spLocks noGrp="1"/>
          </p:cNvSpPr>
          <p:nvPr>
            <p:ph type="body" idx="1"/>
          </p:nvPr>
        </p:nvSpPr>
        <p:spPr>
          <a:xfrm>
            <a:off x="457200" y="1506590"/>
            <a:ext cx="8229600" cy="4840199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marL="457200" lvl="0" indent="-431800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+60167218863</a:t>
            </a:r>
          </a:p>
          <a:p>
            <a:pPr marL="457200" lvl="0" indent="-431800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Google</a:t>
            </a:r>
          </a:p>
          <a:p>
            <a:pPr marL="914400" lvl="1" indent="-406400" rtl="0">
              <a:buClr>
                <a:schemeClr val="dk2"/>
              </a:buClr>
              <a:buSzPct val="87500"/>
              <a:buFont typeface="Courier New"/>
              <a:buChar char="o"/>
            </a:pPr>
            <a:r>
              <a:rPr lang="en"/>
              <a:t>Drive</a:t>
            </a:r>
          </a:p>
          <a:p>
            <a:pPr marL="914400" lvl="1" indent="-406400" rtl="0">
              <a:buClr>
                <a:schemeClr val="dk2"/>
              </a:buClr>
              <a:buSzPct val="87500"/>
              <a:buFont typeface="Courier New"/>
              <a:buChar char="o"/>
            </a:pPr>
            <a:r>
              <a:rPr lang="en"/>
              <a:t>Calender</a:t>
            </a:r>
          </a:p>
          <a:p>
            <a:pPr marL="914400" lvl="1" indent="-406400" rtl="0">
              <a:buClr>
                <a:schemeClr val="dk2"/>
              </a:buClr>
              <a:buSzPct val="87500"/>
              <a:buFont typeface="Courier New"/>
              <a:buChar char="o"/>
            </a:pPr>
            <a:r>
              <a:rPr lang="en"/>
              <a:t>Groups</a:t>
            </a:r>
          </a:p>
          <a:p>
            <a:pPr marL="914400" lvl="1" indent="-406400" rtl="0">
              <a:buClr>
                <a:schemeClr val="dk2"/>
              </a:buClr>
              <a:buSzPct val="87500"/>
              <a:buFont typeface="Courier New"/>
              <a:buChar char="o"/>
            </a:pPr>
            <a:r>
              <a:rPr lang="en"/>
              <a:t>+Google</a:t>
            </a:r>
          </a:p>
          <a:p>
            <a:pPr marL="457200" lvl="0" indent="-431800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Email</a:t>
            </a:r>
          </a:p>
          <a:p>
            <a:pPr marL="457200" lvl="0" indent="-431800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SMS</a:t>
            </a:r>
          </a:p>
          <a:p>
            <a:pPr marL="457200" lvl="0" indent="-431800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Facebook</a:t>
            </a:r>
          </a:p>
          <a:p>
            <a:pPr marL="457200" lvl="0" indent="-43180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Skype</a:t>
            </a:r>
          </a:p>
        </p:txBody>
      </p:sp>
      <p:sp>
        <p:nvSpPr>
          <p:cNvPr id="85" name="Shape 8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685200"/>
          </a:xfrm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 algn="ctr">
              <a:buNone/>
            </a:pPr>
            <a:r>
              <a:rPr lang="en" sz="3000" b="0">
                <a:solidFill>
                  <a:srgbClr val="FF0000"/>
                </a:solidFill>
              </a:rPr>
              <a:t>Method of communication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>
            <a:spLocks noGrp="1"/>
          </p:cNvSpPr>
          <p:nvPr>
            <p:ph type="body" idx="1"/>
          </p:nvPr>
        </p:nvSpPr>
        <p:spPr>
          <a:xfrm>
            <a:off x="457200" y="1658990"/>
            <a:ext cx="8229600" cy="4840199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lvl="0" rtl="0">
              <a:buNone/>
            </a:pPr>
            <a:r>
              <a:rPr lang="en"/>
              <a:t>NEXT...</a:t>
            </a:r>
          </a:p>
          <a:p>
            <a:endParaRPr/>
          </a:p>
          <a:p>
            <a:pPr>
              <a:buNone/>
            </a:pPr>
            <a:r>
              <a:rPr lang="en"/>
              <a:t>ALL TABLETS</a:t>
            </a:r>
          </a:p>
        </p:txBody>
      </p:sp>
      <p:sp>
        <p:nvSpPr>
          <p:cNvPr id="91" name="Shape 9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325700"/>
          </a:xfrm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 algn="ctr">
              <a:buNone/>
            </a:pPr>
            <a:r>
              <a:rPr lang="en" sz="3000" b="0">
                <a:solidFill>
                  <a:srgbClr val="FF0000"/>
                </a:solidFill>
              </a:rPr>
              <a:t>Generic group listing to deactivate at /inventory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457200" y="1658990"/>
            <a:ext cx="8229600" cy="4840199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marL="457200" lvl="0" indent="-43180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Lemah &amp; masih tidak faham membaca borang</a:t>
            </a:r>
          </a:p>
        </p:txBody>
      </p:sp>
      <p:sp>
        <p:nvSpPr>
          <p:cNvPr id="97" name="Shape 9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325700"/>
          </a:xfrm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 lvl="0" algn="ctr" rtl="0">
              <a:buNone/>
            </a:pPr>
            <a:r>
              <a:rPr lang="en" sz="3000" b="0">
                <a:solidFill>
                  <a:srgbClr val="FF0000"/>
                </a:solidFill>
              </a:rPr>
              <a:t>status &amp; progress : </a:t>
            </a:r>
          </a:p>
          <a:p>
            <a:pPr algn="ctr">
              <a:buNone/>
            </a:pPr>
            <a:r>
              <a:rPr lang="en" sz="3000" b="0">
                <a:solidFill>
                  <a:srgbClr val="FF0000"/>
                </a:solidFill>
              </a:rPr>
              <a:t>treatment room item &amp; equipment listing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>
  <a:themeElements>
    <a:clrScheme name="Custom 506">
      <a:dk1>
        <a:srgbClr val="000000"/>
      </a:dk1>
      <a:lt1>
        <a:srgbClr val="FFFFFF"/>
      </a:lt1>
      <a:dk2>
        <a:srgbClr val="00387E"/>
      </a:dk2>
      <a:lt2>
        <a:srgbClr val="C6DFFF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387E"/>
      </a:hlink>
      <a:folHlink>
        <a:srgbClr val="96969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147</Words>
  <PresentationFormat>On-screen Show (4:3)</PresentationFormat>
  <Paragraphs>32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/>
      <vt:lpstr/>
      <vt:lpstr>CLINIC PHARMA UNIT</vt:lpstr>
      <vt:lpstr>TOPIC &amp; ISSUES</vt:lpstr>
      <vt:lpstr>concerns and issues about daily stock audit activities</vt:lpstr>
      <vt:lpstr>Get involved on drug urgent activities &amp; discipline</vt:lpstr>
      <vt:lpstr>Method of communication</vt:lpstr>
      <vt:lpstr>Generic group listing to deactivate at /inventory</vt:lpstr>
      <vt:lpstr>status &amp; progress :  treatment room item &amp; equipment listing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CLINIC PHARMA UNIT</dc:title>
  <cp:lastModifiedBy>user</cp:lastModifiedBy>
  <cp:revision>1</cp:revision>
  <dcterms:modified xsi:type="dcterms:W3CDTF">2012-08-16T08:14:41Z</dcterms:modified>
</cp:coreProperties>
</file>