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6E657-A156-4022-B881-1DB4545CE672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10BD9-03D7-49B3-B122-6956E3F2D9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GROOMING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Sal </a:t>
            </a:r>
            <a:r>
              <a:rPr lang="en-US" dirty="0" err="1" smtClean="0"/>
              <a:t>Qistina</a:t>
            </a:r>
            <a:r>
              <a:rPr lang="en-US" dirty="0" smtClean="0"/>
              <a:t> Touch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dan</a:t>
            </a:r>
            <a:r>
              <a:rPr lang="en-US" dirty="0" smtClean="0"/>
              <a:t> langkah2 </a:t>
            </a:r>
            <a:r>
              <a:rPr lang="en-US" dirty="0" err="1" smtClean="0"/>
              <a:t>bermakeup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pelembat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(moisturize)</a:t>
            </a:r>
          </a:p>
          <a:p>
            <a:r>
              <a:rPr lang="en-US" dirty="0" smtClean="0"/>
              <a:t>Alas </a:t>
            </a:r>
            <a:r>
              <a:rPr lang="en-US" dirty="0" err="1" smtClean="0"/>
              <a:t>bedak</a:t>
            </a:r>
            <a:r>
              <a:rPr lang="en-US" dirty="0" smtClean="0"/>
              <a:t>(compact powder)</a:t>
            </a:r>
          </a:p>
          <a:p>
            <a:r>
              <a:rPr lang="en-US" dirty="0" smtClean="0"/>
              <a:t>Eye shadow</a:t>
            </a:r>
          </a:p>
          <a:p>
            <a:r>
              <a:rPr lang="en-US" dirty="0" smtClean="0"/>
              <a:t>Blusher</a:t>
            </a:r>
          </a:p>
          <a:p>
            <a:r>
              <a:rPr lang="en-US" dirty="0" smtClean="0"/>
              <a:t>Lipstick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 makeup</a:t>
            </a:r>
            <a:endParaRPr lang="en-US" dirty="0"/>
          </a:p>
        </p:txBody>
      </p:sp>
      <p:pic>
        <p:nvPicPr>
          <p:cNvPr id="1027" name="Picture 3" descr="C:\Users\user\Desktop\391438_3412481988899_1175504540_3427016_95782170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05817"/>
            <a:ext cx="6629400" cy="4385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SEMOGA BERJAYA DAN PERLU AMAL KAN…</a:t>
            </a:r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Sal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Qistina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Touch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C:\Users\user\Desktop\428690_222589954499743_222553787836693_458305_201798812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290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Arial Black" pitchFamily="34" charset="0"/>
              </a:rPr>
              <a:t>Kebersihan</a:t>
            </a:r>
            <a:r>
              <a:rPr lang="en-US" sz="4400" dirty="0" smtClean="0">
                <a:latin typeface="Arial Black" pitchFamily="34" charset="0"/>
              </a:rPr>
              <a:t> </a:t>
            </a:r>
            <a:r>
              <a:rPr lang="en-US" sz="4400" dirty="0" err="1" smtClean="0">
                <a:latin typeface="Arial Black" pitchFamily="34" charset="0"/>
              </a:rPr>
              <a:t>Diri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kebersihan diri</a:t>
            </a:r>
            <a:r>
              <a:rPr lang="sv-SE" dirty="0" smtClean="0"/>
              <a:t> amat penting untuk membentuk gaya hidup yang sihat serta tubuh badan yang sihat dan penampilan yang baik..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*Kebersihan Diri</a:t>
            </a:r>
          </a:p>
          <a:p>
            <a:pPr>
              <a:buNone/>
            </a:pPr>
            <a:r>
              <a:rPr lang="sv-SE" dirty="0" smtClean="0"/>
              <a:t>*Penampilan diri(Cara Berpakaian)</a:t>
            </a:r>
          </a:p>
          <a:p>
            <a:pPr>
              <a:buNone/>
            </a:pPr>
            <a:r>
              <a:rPr lang="sv-SE" dirty="0" smtClean="0"/>
              <a:t>*Sikap Diri</a:t>
            </a:r>
            <a:endParaRPr lang="en-US" dirty="0"/>
          </a:p>
        </p:txBody>
      </p:sp>
      <p:pic>
        <p:nvPicPr>
          <p:cNvPr id="1026" name="Picture 2" descr="C:\Users\user\Desktop\cara-menghilangkan-bau-bad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715000" y="3124200"/>
            <a:ext cx="2269522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1430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3 </a:t>
            </a:r>
            <a:r>
              <a:rPr lang="en-US" sz="4400" dirty="0" err="1" smtClean="0"/>
              <a:t>Langkah</a:t>
            </a:r>
            <a:r>
              <a:rPr lang="en-US" sz="4400" dirty="0" smtClean="0"/>
              <a:t> </a:t>
            </a:r>
            <a:r>
              <a:rPr lang="en-US" sz="4400" dirty="0" err="1" smtClean="0"/>
              <a:t>asas</a:t>
            </a:r>
            <a:r>
              <a:rPr lang="en-US" sz="4400" dirty="0" smtClean="0"/>
              <a:t> </a:t>
            </a:r>
            <a:r>
              <a:rPr lang="en-US" sz="4400" dirty="0" err="1" smtClean="0"/>
              <a:t>penjagaan</a:t>
            </a:r>
            <a:r>
              <a:rPr lang="en-US" sz="4400" dirty="0" smtClean="0"/>
              <a:t> </a:t>
            </a:r>
            <a:r>
              <a:rPr lang="en-US" sz="4400" dirty="0" err="1" smtClean="0"/>
              <a:t>muka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007096" cy="3228536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1)Cleanse</a:t>
            </a:r>
          </a:p>
          <a:p>
            <a:pPr marL="457200" indent="-457200" algn="l"/>
            <a:r>
              <a:rPr lang="en-US" sz="2000" dirty="0" err="1" smtClean="0"/>
              <a:t>Cuci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bersesuaian</a:t>
            </a:r>
            <a:r>
              <a:rPr lang="en-US" sz="2000" dirty="0" smtClean="0"/>
              <a:t> </a:t>
            </a:r>
          </a:p>
          <a:p>
            <a:pPr algn="l"/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.</a:t>
            </a:r>
          </a:p>
          <a:p>
            <a:pPr algn="l"/>
            <a:r>
              <a:rPr lang="en-US" sz="2000" dirty="0" err="1" smtClean="0"/>
              <a:t>Sekurang-kurangnya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mencuci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endParaRPr lang="en-US" sz="2000" dirty="0" smtClean="0"/>
          </a:p>
          <a:p>
            <a:pPr algn="l"/>
            <a:r>
              <a:rPr lang="en-US" sz="2000" dirty="0" smtClean="0"/>
              <a:t> 2 kali </a:t>
            </a:r>
            <a:r>
              <a:rPr lang="en-US" sz="2000" dirty="0" err="1" smtClean="0"/>
              <a:t>sehari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menghilangkan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minyak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2)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Toner</a:t>
            </a:r>
            <a:endParaRPr lang="en-US" sz="20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l"/>
            <a:r>
              <a:rPr lang="en-US" sz="2000" dirty="0" err="1" smtClean="0"/>
              <a:t>Selepas</a:t>
            </a:r>
            <a:r>
              <a:rPr lang="en-US" sz="2000" dirty="0" smtClean="0"/>
              <a:t> </a:t>
            </a:r>
            <a:r>
              <a:rPr lang="en-US" sz="2000" dirty="0" err="1" smtClean="0"/>
              <a:t>cucian</a:t>
            </a:r>
            <a:r>
              <a:rPr lang="en-US" sz="2000" dirty="0" smtClean="0"/>
              <a:t>, </a:t>
            </a:r>
            <a:r>
              <a:rPr lang="en-US" sz="2000" dirty="0" err="1" smtClean="0"/>
              <a:t>keringkan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sapukan</a:t>
            </a:r>
            <a:r>
              <a:rPr lang="en-US" sz="2000" dirty="0" smtClean="0"/>
              <a:t> toner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cotton facial pad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tapak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memakai</a:t>
            </a:r>
            <a:r>
              <a:rPr lang="en-US" sz="2000" dirty="0" smtClean="0"/>
              <a:t> toner. Cara </a:t>
            </a:r>
            <a:r>
              <a:rPr lang="en-US" sz="2000" dirty="0" err="1" smtClean="0"/>
              <a:t>memakainya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menekan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perlahan-lahan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menyapunya</a:t>
            </a:r>
            <a:endParaRPr lang="en-US" sz="2000" dirty="0" smtClean="0"/>
          </a:p>
          <a:p>
            <a:pPr algn="l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848600" cy="1676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620000" cy="2819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3) Moisturize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kelembapan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melambatkan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kedutan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user\Desktop\cuci-mu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743200"/>
            <a:ext cx="2895600" cy="3415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Penjagaan</a:t>
            </a:r>
            <a:r>
              <a:rPr lang="en-US" b="1" dirty="0" smtClean="0"/>
              <a:t> kuku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SELAIN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,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kasar</a:t>
            </a:r>
            <a:r>
              <a:rPr lang="en-US" dirty="0" smtClean="0"/>
              <a:t>,</a:t>
            </a:r>
            <a:r>
              <a:rPr lang="en-US" smtClean="0"/>
              <a:t> kuku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810000"/>
            <a:ext cx="3657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Penjagaan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penjagaan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bertudung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terhad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syampu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fabrik</a:t>
            </a:r>
            <a:r>
              <a:rPr lang="en-US" dirty="0" smtClean="0"/>
              <a:t> </a:t>
            </a:r>
            <a:r>
              <a:rPr lang="en-US" dirty="0" err="1" smtClean="0"/>
              <a:t>tudung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9" name="Picture 3" descr="C:\Users\user\Desktop\GUA_REZ_7530_361322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57600"/>
            <a:ext cx="4499851" cy="2574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Gaya </a:t>
            </a:r>
            <a:r>
              <a:rPr lang="en-US" dirty="0" err="1" smtClean="0"/>
              <a:t>Rambut</a:t>
            </a:r>
            <a:endParaRPr lang="en-US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66800" y="1143000"/>
          <a:ext cx="2890838" cy="4267200"/>
        </p:xfrm>
        <a:graphic>
          <a:graphicData uri="http://schemas.openxmlformats.org/presentationml/2006/ole">
            <p:oleObj spid="_x0000_s1026" name="Bitmap Image" r:id="rId3" imgW="1961905" imgH="2895238" progId="PBrush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495800" y="1066800"/>
          <a:ext cx="2895600" cy="1895475"/>
        </p:xfrm>
        <a:graphic>
          <a:graphicData uri="http://schemas.openxmlformats.org/presentationml/2006/ole">
            <p:oleObj spid="_x0000_s1027" name="Bitmap Image" r:id="rId4" imgW="2895238" imgH="1895238" progId="PBrush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419600" y="3200400"/>
          <a:ext cx="3048000" cy="2695575"/>
        </p:xfrm>
        <a:graphic>
          <a:graphicData uri="http://schemas.openxmlformats.org/presentationml/2006/ole">
            <p:oleObj spid="_x0000_s1028" name="Bitmap Image" r:id="rId5" imgW="2991268" imgH="2695951" progId="PBrush">
              <p:embed/>
            </p:oleObj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295400" y="5867400"/>
            <a:ext cx="6324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Rambut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diikat</a:t>
            </a:r>
            <a:r>
              <a:rPr lang="en-US" sz="2000" dirty="0"/>
              <a:t> </a:t>
            </a:r>
            <a:r>
              <a:rPr lang="en-US" sz="2000" dirty="0" err="1"/>
              <a:t>kemas</a:t>
            </a:r>
            <a:r>
              <a:rPr lang="en-US" sz="2000" dirty="0"/>
              <a:t> @ </a:t>
            </a:r>
            <a:r>
              <a:rPr lang="en-US" sz="2000" dirty="0" err="1"/>
              <a:t>disanggul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 err="1"/>
              <a:t>Rambut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dirapikan</a:t>
            </a:r>
            <a:r>
              <a:rPr lang="en-US" sz="2000" dirty="0"/>
              <a:t> (</a:t>
            </a:r>
            <a:r>
              <a:rPr lang="en-US" sz="2000" dirty="0" err="1"/>
              <a:t>klip</a:t>
            </a:r>
            <a:r>
              <a:rPr lang="en-US" sz="2000" dirty="0"/>
              <a:t>)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66800" y="1143000"/>
          <a:ext cx="2890838" cy="4267200"/>
        </p:xfrm>
        <a:graphic>
          <a:graphicData uri="http://schemas.openxmlformats.org/presentationml/2006/ole">
            <p:oleObj spid="_x0000_s1029" name="Bitmap Image" r:id="rId6" imgW="1961905" imgH="2895238" progId="PBrush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Bermakeup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Bersolek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mendandan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kemas</a:t>
            </a:r>
            <a:r>
              <a:rPr lang="en-US" dirty="0" smtClean="0"/>
              <a:t> agar </a:t>
            </a:r>
            <a:r>
              <a:rPr lang="en-US" dirty="0" err="1" smtClean="0"/>
              <a:t>kelihatan</a:t>
            </a:r>
            <a:r>
              <a:rPr lang="en-US" dirty="0" smtClean="0"/>
              <a:t> ceria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menawan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Bersolek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menempek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mekap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betul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warna-warna</a:t>
            </a:r>
            <a:r>
              <a:rPr lang="en-US" dirty="0" smtClean="0"/>
              <a:t> yang paling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–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250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Bitmap Image</vt:lpstr>
      <vt:lpstr>GROOMING SKILLS</vt:lpstr>
      <vt:lpstr>Kebersihan Diri</vt:lpstr>
      <vt:lpstr>3 Langkah asas penjagaan muka</vt:lpstr>
      <vt:lpstr>   </vt:lpstr>
      <vt:lpstr>   Penjagaan kuku</vt:lpstr>
      <vt:lpstr>Penjagaan Rambut</vt:lpstr>
      <vt:lpstr> Gaya Rambut</vt:lpstr>
      <vt:lpstr>Teknik Bermakeup</vt:lpstr>
      <vt:lpstr>Slide 9</vt:lpstr>
      <vt:lpstr>Cara dan langkah2 bermakeup</vt:lpstr>
      <vt:lpstr>Before and after makeup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GROOMING SKILLS</dc:title>
  <dc:creator>user</dc:creator>
  <cp:lastModifiedBy>user</cp:lastModifiedBy>
  <cp:revision>16</cp:revision>
  <dcterms:created xsi:type="dcterms:W3CDTF">2012-03-22T03:55:37Z</dcterms:created>
  <dcterms:modified xsi:type="dcterms:W3CDTF">2012-03-23T07:46:52Z</dcterms:modified>
</cp:coreProperties>
</file>